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50" r:id="rId1"/>
  </p:sldMasterIdLst>
  <p:notesMasterIdLst>
    <p:notesMasterId r:id="rId15"/>
  </p:notesMasterIdLst>
  <p:sldIdLst>
    <p:sldId id="443" r:id="rId2"/>
    <p:sldId id="444" r:id="rId3"/>
    <p:sldId id="445" r:id="rId4"/>
    <p:sldId id="446" r:id="rId5"/>
    <p:sldId id="447" r:id="rId6"/>
    <p:sldId id="449" r:id="rId7"/>
    <p:sldId id="455" r:id="rId8"/>
    <p:sldId id="457" r:id="rId9"/>
    <p:sldId id="452" r:id="rId10"/>
    <p:sldId id="453" r:id="rId11"/>
    <p:sldId id="458" r:id="rId12"/>
    <p:sldId id="454" r:id="rId13"/>
    <p:sldId id="451" r:id="rId14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Rhizm" id="{E27952E7-20F1-46AA-9777-DAABA49BC41D}">
          <p14:sldIdLst>
            <p14:sldId id="443"/>
            <p14:sldId id="444"/>
            <p14:sldId id="445"/>
            <p14:sldId id="446"/>
            <p14:sldId id="447"/>
            <p14:sldId id="449"/>
            <p14:sldId id="455"/>
            <p14:sldId id="457"/>
            <p14:sldId id="452"/>
            <p14:sldId id="453"/>
            <p14:sldId id="458"/>
            <p14:sldId id="454"/>
            <p14:sldId id="451"/>
          </p14:sldIdLst>
        </p14:section>
        <p14:section name="Standardabschnitt" id="{54564AE5-F5B8-462C-A303-04431E119CDD}">
          <p14:sldIdLst/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55050"/>
    <a:srgbClr val="2E4DE6"/>
    <a:srgbClr val="000000"/>
    <a:srgbClr val="D7F6FC"/>
    <a:srgbClr val="CFCFD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8144" autoAdjust="0"/>
    <p:restoredTop sz="72913" autoAdjust="0"/>
  </p:normalViewPr>
  <p:slideViewPr>
    <p:cSldViewPr snapToGrid="0">
      <p:cViewPr>
        <p:scale>
          <a:sx n="100" d="100"/>
          <a:sy n="100" d="100"/>
        </p:scale>
        <p:origin x="1760" y="92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notesViewPr>
    <p:cSldViewPr snapToGrid="0" showGuides="1">
      <p:cViewPr varScale="1">
        <p:scale>
          <a:sx n="80" d="100"/>
          <a:sy n="80" d="100"/>
        </p:scale>
        <p:origin x="3344" y="5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jpg>
</file>

<file path=ppt/media/image3.png>
</file>

<file path=ppt/media/image4.png>
</file>

<file path=ppt/media/image5.jp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>
            <a:extLst>
              <a:ext uri="{FF2B5EF4-FFF2-40B4-BE49-F238E27FC236}">
                <a16:creationId xmlns:a16="http://schemas.microsoft.com/office/drawing/2014/main" id="{3A93FBA3-A929-478F-8DE2-A669BB54CEE2}"/>
              </a:ext>
            </a:extLst>
          </p:cNvPr>
          <p:cNvSpPr txBox="1">
            <a:spLocks noGrp="1"/>
          </p:cNvSpPr>
          <p:nvPr>
            <p:ph type="hdr" sz="quarter"/>
          </p:nvPr>
        </p:nvSpPr>
        <p:spPr>
          <a:xfrm>
            <a:off x="0" y="0"/>
            <a:ext cx="2971800" cy="45879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>
            <a:lvl1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de-DE" sz="12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1pPr>
          </a:lstStyle>
          <a:p>
            <a:pPr lvl="0"/>
            <a:endParaRPr lang="de-DE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8E273280-9B07-46A8-A033-6A4890A572E8}"/>
              </a:ext>
            </a:extLst>
          </p:cNvPr>
          <p:cNvSpPr txBox="1">
            <a:spLocks noGrp="1"/>
          </p:cNvSpPr>
          <p:nvPr>
            <p:ph type="dt" idx="1"/>
          </p:nvPr>
        </p:nvSpPr>
        <p:spPr>
          <a:xfrm>
            <a:off x="3884608" y="0"/>
            <a:ext cx="2971800" cy="45879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>
            <a:lvl1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de-DE" sz="12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1pPr>
          </a:lstStyle>
          <a:p>
            <a:pPr lvl="0"/>
            <a:fld id="{475556F5-037A-479F-83D8-69BDE9B5E673}" type="datetime1">
              <a:rPr lang="de-DE"/>
              <a:pPr lvl="0"/>
              <a:t>19.04.2018</a:t>
            </a:fld>
            <a:endParaRPr lang="de-DE"/>
          </a:p>
        </p:txBody>
      </p:sp>
      <p:sp>
        <p:nvSpPr>
          <p:cNvPr id="4" name="Folienbildplatzhalter 3">
            <a:extLst>
              <a:ext uri="{FF2B5EF4-FFF2-40B4-BE49-F238E27FC236}">
                <a16:creationId xmlns:a16="http://schemas.microsoft.com/office/drawing/2014/main" id="{E2C6FA3A-B334-45F6-832B-A415E7139CC2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1">
            <a:solidFill>
              <a:srgbClr val="000000"/>
            </a:solidFill>
            <a:prstDash val="solid"/>
          </a:ln>
        </p:spPr>
      </p:sp>
      <p:sp>
        <p:nvSpPr>
          <p:cNvPr id="5" name="Notizenplatzhalter 4">
            <a:extLst>
              <a:ext uri="{FF2B5EF4-FFF2-40B4-BE49-F238E27FC236}">
                <a16:creationId xmlns:a16="http://schemas.microsoft.com/office/drawing/2014/main" id="{28371DC0-45CF-4EED-B676-5A0397EC925F}"/>
              </a:ext>
            </a:extLst>
          </p:cNvPr>
          <p:cNvSpPr txBox="1">
            <a:spLocks noGrp="1"/>
          </p:cNvSpPr>
          <p:nvPr>
            <p:ph type="body" sz="quarter" idx="3"/>
          </p:nvPr>
        </p:nvSpPr>
        <p:spPr>
          <a:xfrm>
            <a:off x="685800" y="4400549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68831979-BFC6-4114-A99B-A767279D1328}"/>
              </a:ext>
            </a:extLst>
          </p:cNvPr>
          <p:cNvSpPr txBox="1">
            <a:spLocks noGrp="1"/>
          </p:cNvSpPr>
          <p:nvPr>
            <p:ph type="ftr" sz="quarter" idx="4"/>
          </p:nvPr>
        </p:nvSpPr>
        <p:spPr>
          <a:xfrm>
            <a:off x="0" y="8685208"/>
            <a:ext cx="2971800" cy="45879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b" anchorCtr="0" compatLnSpc="1">
            <a:noAutofit/>
          </a:bodyPr>
          <a:lstStyle>
            <a:lvl1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de-DE" sz="12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1pPr>
          </a:lstStyle>
          <a:p>
            <a:pPr lvl="0"/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6B081134-2AC4-4612-B0ED-BF248156ACA9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xfrm>
            <a:off x="3884608" y="8685208"/>
            <a:ext cx="2971800" cy="45879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b" anchorCtr="0" compatLnSpc="1">
            <a:noAutofit/>
          </a:bodyPr>
          <a:lstStyle>
            <a:lvl1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de-DE" sz="12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1pPr>
          </a:lstStyle>
          <a:p>
            <a:pPr lvl="0"/>
            <a:fld id="{F79E0A79-605F-4071-8E2A-B6AA700675A4}" type="slidenum">
              <a:rPr lang="de-DE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637691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marR="0" lvl="0" indent="0" algn="l" defTabSz="685800" rtl="0" fontAlgn="auto" hangingPunct="1">
      <a:lnSpc>
        <a:spcPct val="100000"/>
      </a:lnSpc>
      <a:spcBef>
        <a:spcPts val="0"/>
      </a:spcBef>
      <a:spcAft>
        <a:spcPts val="0"/>
      </a:spcAft>
      <a:buNone/>
      <a:tabLst/>
      <a:defRPr lang="de-DE" sz="900" b="0" i="0" u="none" strike="noStrike" kern="1200" cap="none" spc="0" baseline="0">
        <a:solidFill>
          <a:srgbClr val="000000"/>
        </a:solidFill>
        <a:uFillTx/>
        <a:latin typeface="Calibri"/>
      </a:defRPr>
    </a:lvl1pPr>
    <a:lvl2pPr marL="342900" marR="0" lvl="1" indent="0" algn="l" defTabSz="685800" rtl="0" fontAlgn="auto" hangingPunct="1">
      <a:lnSpc>
        <a:spcPct val="100000"/>
      </a:lnSpc>
      <a:spcBef>
        <a:spcPts val="0"/>
      </a:spcBef>
      <a:spcAft>
        <a:spcPts val="0"/>
      </a:spcAft>
      <a:buNone/>
      <a:tabLst/>
      <a:defRPr lang="de-DE" sz="900" b="0" i="0" u="none" strike="noStrike" kern="1200" cap="none" spc="0" baseline="0">
        <a:solidFill>
          <a:srgbClr val="000000"/>
        </a:solidFill>
        <a:uFillTx/>
        <a:latin typeface="Calibri"/>
      </a:defRPr>
    </a:lvl2pPr>
    <a:lvl3pPr marL="685800" marR="0" lvl="2" indent="0" algn="l" defTabSz="685800" rtl="0" fontAlgn="auto" hangingPunct="1">
      <a:lnSpc>
        <a:spcPct val="100000"/>
      </a:lnSpc>
      <a:spcBef>
        <a:spcPts val="0"/>
      </a:spcBef>
      <a:spcAft>
        <a:spcPts val="0"/>
      </a:spcAft>
      <a:buNone/>
      <a:tabLst/>
      <a:defRPr lang="de-DE" sz="900" b="0" i="0" u="none" strike="noStrike" kern="1200" cap="none" spc="0" baseline="0">
        <a:solidFill>
          <a:srgbClr val="000000"/>
        </a:solidFill>
        <a:uFillTx/>
        <a:latin typeface="Calibri"/>
      </a:defRPr>
    </a:lvl3pPr>
    <a:lvl4pPr marL="1028700" marR="0" lvl="3" indent="0" algn="l" defTabSz="685800" rtl="0" fontAlgn="auto" hangingPunct="1">
      <a:lnSpc>
        <a:spcPct val="100000"/>
      </a:lnSpc>
      <a:spcBef>
        <a:spcPts val="0"/>
      </a:spcBef>
      <a:spcAft>
        <a:spcPts val="0"/>
      </a:spcAft>
      <a:buNone/>
      <a:tabLst/>
      <a:defRPr lang="de-DE" sz="900" b="0" i="0" u="none" strike="noStrike" kern="1200" cap="none" spc="0" baseline="0">
        <a:solidFill>
          <a:srgbClr val="000000"/>
        </a:solidFill>
        <a:uFillTx/>
        <a:latin typeface="Calibri"/>
      </a:defRPr>
    </a:lvl4pPr>
    <a:lvl5pPr marL="1371600" marR="0" lvl="4" indent="0" algn="l" defTabSz="685800" rtl="0" fontAlgn="auto" hangingPunct="1">
      <a:lnSpc>
        <a:spcPct val="100000"/>
      </a:lnSpc>
      <a:spcBef>
        <a:spcPts val="0"/>
      </a:spcBef>
      <a:spcAft>
        <a:spcPts val="0"/>
      </a:spcAft>
      <a:buNone/>
      <a:tabLst/>
      <a:defRPr lang="de-DE" sz="900" b="0" i="0" u="none" strike="noStrike" kern="1200" cap="none" spc="0" baseline="0">
        <a:solidFill>
          <a:srgbClr val="000000"/>
        </a:solidFill>
        <a:uFillTx/>
        <a:latin typeface="Calibri"/>
      </a:defRPr>
    </a:lvl5pPr>
    <a:lvl6pPr marL="17145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… we have created an enterprise 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/>
            <a:fld id="{F79E0A79-605F-4071-8E2A-B6AA700675A4}" type="slidenum">
              <a:rPr lang="de-DE" smtClean="0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4901114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This comes with </a:t>
            </a:r>
            <a:r>
              <a:rPr lang="en-US"/>
              <a:t>the product.</a:t>
            </a:r>
          </a:p>
          <a:p>
            <a:r>
              <a:rPr lang="en-US" dirty="0"/>
              <a:t>Eco system</a:t>
            </a:r>
          </a:p>
          <a:p>
            <a:r>
              <a:rPr lang="en-US" dirty="0"/>
              <a:t>Pricing model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/>
            <a:fld id="{F79E0A79-605F-4071-8E2A-B6AA700675A4}" type="slidenum">
              <a:rPr lang="de-DE" smtClean="0"/>
              <a:t>11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6374365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Milestone reached</a:t>
            </a:r>
          </a:p>
          <a:p>
            <a:r>
              <a:rPr lang="en-US" dirty="0"/>
              <a:t>Small batch production</a:t>
            </a:r>
          </a:p>
          <a:p>
            <a:r>
              <a:rPr lang="en-US" dirty="0"/>
              <a:t>Evaluation</a:t>
            </a:r>
          </a:p>
          <a:p>
            <a:r>
              <a:rPr lang="en-US" dirty="0"/>
              <a:t>Publicity</a:t>
            </a:r>
          </a:p>
          <a:p>
            <a:r>
              <a:rPr lang="en-US" dirty="0"/>
              <a:t>Mass Production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/>
            <a:fld id="{F79E0A79-605F-4071-8E2A-B6AA700675A4}" type="slidenum">
              <a:rPr lang="de-DE" smtClean="0"/>
              <a:t>12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0645924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err="1"/>
              <a:t>Thank</a:t>
            </a:r>
            <a:r>
              <a:rPr lang="de-DE" dirty="0"/>
              <a:t> </a:t>
            </a:r>
            <a:r>
              <a:rPr lang="de-DE" dirty="0" err="1"/>
              <a:t>our</a:t>
            </a:r>
            <a:r>
              <a:rPr lang="de-DE" dirty="0"/>
              <a:t> </a:t>
            </a:r>
            <a:r>
              <a:rPr lang="de-DE" dirty="0" err="1"/>
              <a:t>friends</a:t>
            </a:r>
            <a:r>
              <a:rPr lang="de-DE" dirty="0"/>
              <a:t> and </a:t>
            </a:r>
            <a:r>
              <a:rPr lang="de-DE" dirty="0" err="1"/>
              <a:t>supervisors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/>
            <a:fld id="{F79E0A79-605F-4071-8E2A-B6AA700675A4}" type="slidenum">
              <a:rPr lang="de-DE" smtClean="0"/>
              <a:t>13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4683445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Let’s us give you the core idea in two sentences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/>
            <a:fld id="{F79E0A79-605F-4071-8E2A-B6AA700675A4}" type="slidenum">
              <a:rPr lang="de-DE" smtClean="0"/>
              <a:t>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8567317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err="1"/>
              <a:t>What</a:t>
            </a:r>
            <a:r>
              <a:rPr lang="de-DE" dirty="0"/>
              <a:t> do </a:t>
            </a:r>
            <a:r>
              <a:rPr lang="de-DE" dirty="0" err="1"/>
              <a:t>we</a:t>
            </a:r>
            <a:r>
              <a:rPr lang="de-DE" dirty="0"/>
              <a:t> </a:t>
            </a:r>
            <a:r>
              <a:rPr lang="de-DE" dirty="0" err="1"/>
              <a:t>believe</a:t>
            </a:r>
            <a:r>
              <a:rPr lang="de-DE" dirty="0"/>
              <a:t> in?</a:t>
            </a:r>
          </a:p>
          <a:p>
            <a:r>
              <a:rPr lang="de-DE" dirty="0"/>
              <a:t>Motivation </a:t>
            </a:r>
            <a:r>
              <a:rPr lang="de-DE" dirty="0" err="1"/>
              <a:t>talk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/>
            <a:fld id="{F79E0A79-605F-4071-8E2A-B6AA700675A4}" type="slidenum">
              <a:rPr lang="de-DE" smtClean="0"/>
              <a:t>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200410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device itself is a custom designed PCB with the latest technology available on the market.</a:t>
            </a:r>
          </a:p>
          <a:p>
            <a:r>
              <a:rPr lang="en-US" dirty="0"/>
              <a:t>* Custom magnet connector</a:t>
            </a:r>
          </a:p>
          <a:p>
            <a:r>
              <a:rPr lang="en-US" dirty="0"/>
              <a:t>* Secure &amp; encrypted</a:t>
            </a:r>
          </a:p>
          <a:p>
            <a:r>
              <a:rPr lang="en-US" dirty="0"/>
              <a:t>* </a:t>
            </a:r>
            <a:r>
              <a:rPr lang="en-US" dirty="0" err="1"/>
              <a:t>WiFi</a:t>
            </a:r>
            <a:endParaRPr lang="en-US" dirty="0"/>
          </a:p>
          <a:p>
            <a:r>
              <a:rPr lang="en-US" dirty="0"/>
              <a:t>* Supercapacitor Power Supply</a:t>
            </a:r>
          </a:p>
          <a:p>
            <a:r>
              <a:rPr lang="en-US" dirty="0"/>
              <a:t>* USB-C</a:t>
            </a:r>
          </a:p>
          <a:p>
            <a:r>
              <a:rPr lang="en-US" dirty="0"/>
              <a:t>* IoT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Blockchain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RoHS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/>
            <a:fld id="{F79E0A79-605F-4071-8E2A-B6AA700675A4}" type="slidenum">
              <a:rPr lang="de-DE" smtClean="0"/>
              <a:t>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3107432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/>
            <a:fld id="{F79E0A79-605F-4071-8E2A-B6AA700675A4}" type="slidenum">
              <a:rPr lang="de-DE" smtClean="0"/>
              <a:t>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0249082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/>
            <a:fld id="{F79E0A79-605F-4071-8E2A-B6AA700675A4}" type="slidenum">
              <a:rPr lang="de-DE" smtClean="0"/>
              <a:t>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0321944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/>
            <a:fld id="{F79E0A79-605F-4071-8E2A-B6AA700675A4}" type="slidenum">
              <a:rPr lang="de-DE" smtClean="0"/>
              <a:t>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3204776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Sandbox – This is what we do.</a:t>
            </a:r>
          </a:p>
          <a:p>
            <a:r>
              <a:rPr lang="en-US" dirty="0"/>
              <a:t>Explain possible use cases: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Collectible / Game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Offline interaction secure data transfer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Open source social network (you have to keep track of the hashes)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Social tiers for very well connected people (like in Black Mirror)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Everything involving mesh network connections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/>
            <a:fld id="{F79E0A79-605F-4071-8E2A-B6AA700675A4}" type="slidenum">
              <a:rPr lang="de-DE" smtClean="0"/>
              <a:t>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9869242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This comes with </a:t>
            </a:r>
            <a:r>
              <a:rPr lang="en-US"/>
              <a:t>the product.</a:t>
            </a:r>
          </a:p>
          <a:p>
            <a:r>
              <a:rPr lang="en-US" dirty="0"/>
              <a:t>Eco system</a:t>
            </a:r>
          </a:p>
          <a:p>
            <a:r>
              <a:rPr lang="en-US" dirty="0"/>
              <a:t>Pricing model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/>
            <a:fld id="{F79E0A79-605F-4071-8E2A-B6AA700675A4}" type="slidenum">
              <a:rPr lang="de-DE" smtClean="0"/>
              <a:t>10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2068243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ndard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Gerader Verbinder 7">
            <a:extLst>
              <a:ext uri="{FF2B5EF4-FFF2-40B4-BE49-F238E27FC236}">
                <a16:creationId xmlns:a16="http://schemas.microsoft.com/office/drawing/2014/main" id="{B8C528C4-31A4-4682-AB73-75392B88C6AE}"/>
              </a:ext>
            </a:extLst>
          </p:cNvPr>
          <p:cNvCxnSpPr>
            <a:cxnSpLocks/>
          </p:cNvCxnSpPr>
          <p:nvPr userDrawn="1"/>
        </p:nvCxnSpPr>
        <p:spPr>
          <a:xfrm>
            <a:off x="249242" y="930279"/>
            <a:ext cx="682625" cy="0"/>
          </a:xfrm>
          <a:prstGeom prst="line">
            <a:avLst/>
          </a:prstGeom>
          <a:ln w="28575">
            <a:solidFill>
              <a:srgbClr val="CFCFD0"/>
            </a:solidFill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9" name="Gerader Verbinder 8">
            <a:extLst>
              <a:ext uri="{FF2B5EF4-FFF2-40B4-BE49-F238E27FC236}">
                <a16:creationId xmlns:a16="http://schemas.microsoft.com/office/drawing/2014/main" id="{208ECBA3-8481-4848-9D35-FF47365C84DE}"/>
              </a:ext>
            </a:extLst>
          </p:cNvPr>
          <p:cNvCxnSpPr>
            <a:cxnSpLocks/>
          </p:cNvCxnSpPr>
          <p:nvPr userDrawn="1"/>
        </p:nvCxnSpPr>
        <p:spPr>
          <a:xfrm>
            <a:off x="236538" y="917575"/>
            <a:ext cx="682625" cy="0"/>
          </a:xfrm>
          <a:prstGeom prst="line">
            <a:avLst/>
          </a:prstGeom>
          <a:ln w="28575">
            <a:solidFill>
              <a:srgbClr val="E55050"/>
            </a:solidFill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sp>
        <p:nvSpPr>
          <p:cNvPr id="10" name="Textfeld 9">
            <a:extLst>
              <a:ext uri="{FF2B5EF4-FFF2-40B4-BE49-F238E27FC236}">
                <a16:creationId xmlns:a16="http://schemas.microsoft.com/office/drawing/2014/main" id="{D1AD7764-3B25-4362-9DEB-BF11AE6EB934}"/>
              </a:ext>
            </a:extLst>
          </p:cNvPr>
          <p:cNvSpPr txBox="1"/>
          <p:nvPr userDrawn="1"/>
        </p:nvSpPr>
        <p:spPr>
          <a:xfrm>
            <a:off x="156257" y="4758519"/>
            <a:ext cx="3388731" cy="319063"/>
          </a:xfrm>
          <a:prstGeom prst="rect">
            <a:avLst/>
          </a:prstGeom>
        </p:spPr>
        <p:txBody>
          <a:bodyPr vert="horz" wrap="square" lIns="91440" tIns="45720" rIns="91440" bIns="45720" rtlCol="0" anchor="t">
            <a:noAutofit/>
          </a:bodyPr>
          <a:lstStyle/>
          <a:p>
            <a:pPr marL="0" marR="0" lvl="0" indent="0" algn="l" defTabSz="457200" rtl="0" eaLnBrk="1" fontAlgn="auto" latinLnBrk="0" hangingPunct="1">
              <a:lnSpc>
                <a:spcPts val="235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900" b="0" i="0" u="none" strike="noStrike" kern="1200" cap="none" spc="0" normalizeH="0" baseline="30000" noProof="0" dirty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### </a:t>
            </a:r>
            <a:r>
              <a:rPr kumimoji="0" lang="de-DE" sz="900" b="0" i="0" u="none" strike="noStrike" kern="1200" cap="none" spc="0" normalizeH="0" baseline="30000" noProof="0" dirty="0" err="1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Rhizomatic</a:t>
            </a:r>
            <a:r>
              <a:rPr kumimoji="0" lang="de-DE" sz="900" b="0" i="0" u="none" strike="noStrike" kern="1200" cap="none" spc="0" normalizeH="0" baseline="30000" noProof="0" dirty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Machines --&gt; </a:t>
            </a:r>
            <a:r>
              <a:rPr kumimoji="0" lang="de-DE" sz="900" b="0" i="0" u="none" strike="noStrike" kern="1200" cap="none" spc="0" normalizeH="0" baseline="30000" noProof="0" dirty="0" err="1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Rhizm</a:t>
            </a:r>
            <a:r>
              <a:rPr kumimoji="0" lang="de-DE" sz="900" b="0" i="0" u="none" strike="noStrike" kern="1200" cap="none" spc="0" normalizeH="0" baseline="30000" noProof="0" dirty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* HFK Bremen Master Project 2018</a:t>
            </a:r>
          </a:p>
        </p:txBody>
      </p:sp>
      <p:sp>
        <p:nvSpPr>
          <p:cNvPr id="12" name="Textplatzhalter 11">
            <a:extLst>
              <a:ext uri="{FF2B5EF4-FFF2-40B4-BE49-F238E27FC236}">
                <a16:creationId xmlns:a16="http://schemas.microsoft.com/office/drawing/2014/main" id="{6D706370-B939-44CD-A1F0-7798E738BE34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36537" y="1571624"/>
            <a:ext cx="4306887" cy="669925"/>
          </a:xfrm>
          <a:prstGeom prst="rect">
            <a:avLst/>
          </a:prstGeom>
        </p:spPr>
        <p:txBody>
          <a:bodyPr/>
          <a:lstStyle>
            <a:lvl1pPr>
              <a:defRPr lang="de-DE" sz="3400" b="1" kern="1200" dirty="0" smtClean="0">
                <a:solidFill>
                  <a:schemeClr val="tx1"/>
                </a:solidFill>
                <a:latin typeface="Neurial Grotesk" panose="00000500000000000000" pitchFamily="50" charset="0"/>
                <a:ea typeface="+mj-ea"/>
                <a:cs typeface="+mj-cs"/>
              </a:defRPr>
            </a:lvl1pPr>
          </a:lstStyle>
          <a:p>
            <a:pPr lvl="0"/>
            <a:r>
              <a:rPr lang="de-DE" dirty="0"/>
              <a:t>Überschrift</a:t>
            </a:r>
          </a:p>
        </p:txBody>
      </p:sp>
      <p:sp>
        <p:nvSpPr>
          <p:cNvPr id="15" name="Textplatzhalter 14">
            <a:extLst>
              <a:ext uri="{FF2B5EF4-FFF2-40B4-BE49-F238E27FC236}">
                <a16:creationId xmlns:a16="http://schemas.microsoft.com/office/drawing/2014/main" id="{4E5DB2D7-FD73-49C6-9CF8-7D96B5BD34BD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236537" y="2241550"/>
            <a:ext cx="5032376" cy="2001838"/>
          </a:xfrm>
          <a:prstGeom prst="rect">
            <a:avLst/>
          </a:prstGeom>
        </p:spPr>
        <p:txBody>
          <a:bodyPr/>
          <a:lstStyle>
            <a:lvl1pPr marL="0" marR="0" indent="0" algn="l" defTabSz="685800" rtl="0" eaLnBrk="1" fontAlgn="auto" latinLnBrk="0" hangingPunct="1">
              <a:lnSpc>
                <a:spcPts val="235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700">
                <a:latin typeface="Neurial Grotesk" panose="00000500000000000000" pitchFamily="50" charset="0"/>
              </a:defRPr>
            </a:lvl1pPr>
          </a:lstStyle>
          <a:p>
            <a:pPr lvl="0"/>
            <a:r>
              <a:rPr lang="de-DE" dirty="0"/>
              <a:t>Normaler Text für die Folien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16EC76C6-8C71-4EC4-ACF5-AF3B6E42D292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56258" y="186736"/>
            <a:ext cx="3660092" cy="218410"/>
          </a:xfrm>
          <a:prstGeom prst="rect">
            <a:avLst/>
          </a:prstGeom>
        </p:spPr>
        <p:txBody>
          <a:bodyPr/>
          <a:lstStyle>
            <a:lvl1pPr algn="l">
              <a:defRPr sz="1100" b="1">
                <a:latin typeface="Neurial Grotesk" panose="00000500000000000000" pitchFamily="50" charset="0"/>
              </a:defRPr>
            </a:lvl1pPr>
          </a:lstStyle>
          <a:p>
            <a:pPr lvl="0"/>
            <a:r>
              <a:rPr lang="de-DE" dirty="0"/>
              <a:t>Thema des Abschnitts</a:t>
            </a:r>
          </a:p>
        </p:txBody>
      </p:sp>
      <p:sp>
        <p:nvSpPr>
          <p:cNvPr id="13" name="Textplatzhalter 12">
            <a:extLst>
              <a:ext uri="{FF2B5EF4-FFF2-40B4-BE49-F238E27FC236}">
                <a16:creationId xmlns:a16="http://schemas.microsoft.com/office/drawing/2014/main" id="{76C21172-7096-4E7C-BAA6-C6E00F0D4EF2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56258" y="392660"/>
            <a:ext cx="3660092" cy="229952"/>
          </a:xfrm>
          <a:prstGeom prst="rect">
            <a:avLst/>
          </a:prstGeom>
        </p:spPr>
        <p:txBody>
          <a:bodyPr/>
          <a:lstStyle>
            <a:lvl1pPr>
              <a:defRPr sz="1100">
                <a:latin typeface="Neurial Grotesk" panose="00000500000000000000" pitchFamily="50" charset="0"/>
              </a:defRPr>
            </a:lvl1pPr>
          </a:lstStyle>
          <a:p>
            <a:pPr lvl="0"/>
            <a:r>
              <a:rPr lang="de-DE" dirty="0"/>
              <a:t>Titel der Folie</a:t>
            </a:r>
          </a:p>
        </p:txBody>
      </p:sp>
    </p:spTree>
    <p:extLst>
      <p:ext uri="{BB962C8B-B14F-4D97-AF65-F5344CB8AC3E}">
        <p14:creationId xmlns:p14="http://schemas.microsoft.com/office/powerpoint/2010/main" val="31002601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vertierte Farben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Gerader Verbinder 8">
            <a:extLst>
              <a:ext uri="{FF2B5EF4-FFF2-40B4-BE49-F238E27FC236}">
                <a16:creationId xmlns:a16="http://schemas.microsoft.com/office/drawing/2014/main" id="{208ECBA3-8481-4848-9D35-FF47365C84DE}"/>
              </a:ext>
            </a:extLst>
          </p:cNvPr>
          <p:cNvCxnSpPr>
            <a:cxnSpLocks/>
          </p:cNvCxnSpPr>
          <p:nvPr userDrawn="1"/>
        </p:nvCxnSpPr>
        <p:spPr>
          <a:xfrm>
            <a:off x="236538" y="917575"/>
            <a:ext cx="682625" cy="0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sp>
        <p:nvSpPr>
          <p:cNvPr id="10" name="Textfeld 9">
            <a:extLst>
              <a:ext uri="{FF2B5EF4-FFF2-40B4-BE49-F238E27FC236}">
                <a16:creationId xmlns:a16="http://schemas.microsoft.com/office/drawing/2014/main" id="{D1AD7764-3B25-4362-9DEB-BF11AE6EB934}"/>
              </a:ext>
            </a:extLst>
          </p:cNvPr>
          <p:cNvSpPr txBox="1"/>
          <p:nvPr userDrawn="1"/>
        </p:nvSpPr>
        <p:spPr>
          <a:xfrm>
            <a:off x="156258" y="4758519"/>
            <a:ext cx="3402244" cy="319063"/>
          </a:xfrm>
          <a:prstGeom prst="rect">
            <a:avLst/>
          </a:prstGeom>
        </p:spPr>
        <p:txBody>
          <a:bodyPr vert="horz" wrap="square" lIns="91440" tIns="45720" rIns="91440" bIns="45720" rtlCol="0" anchor="t">
            <a:noAutofit/>
          </a:bodyPr>
          <a:lstStyle/>
          <a:p>
            <a:pPr marL="0" marR="0" lvl="0" indent="0" algn="l" defTabSz="457200" rtl="0" eaLnBrk="1" fontAlgn="auto" latinLnBrk="0" hangingPunct="1">
              <a:lnSpc>
                <a:spcPts val="235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900" b="0" i="0" u="none" strike="noStrike" kern="1200" cap="none" spc="0" normalizeH="0" baseline="30000" noProof="0" dirty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### </a:t>
            </a:r>
            <a:r>
              <a:rPr kumimoji="0" lang="de-DE" sz="900" b="0" i="0" u="none" strike="noStrike" kern="1200" cap="none" spc="0" normalizeH="0" baseline="30000" noProof="0" dirty="0" err="1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Rhizomatic</a:t>
            </a:r>
            <a:r>
              <a:rPr kumimoji="0" lang="de-DE" sz="900" b="0" i="0" u="none" strike="noStrike" kern="1200" cap="none" spc="0" normalizeH="0" baseline="30000" noProof="0" dirty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Machines --&gt; </a:t>
            </a:r>
            <a:r>
              <a:rPr kumimoji="0" lang="de-DE" sz="900" b="0" i="0" u="none" strike="noStrike" kern="1200" cap="none" spc="0" normalizeH="0" baseline="30000" noProof="0" dirty="0" err="1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Rhizm</a:t>
            </a:r>
            <a:r>
              <a:rPr kumimoji="0" lang="de-DE" sz="900" b="0" i="0" u="none" strike="noStrike" kern="1200" cap="none" spc="0" normalizeH="0" baseline="30000" noProof="0" dirty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* HFK Bremen Master Project 2018</a:t>
            </a:r>
          </a:p>
        </p:txBody>
      </p:sp>
      <p:sp>
        <p:nvSpPr>
          <p:cNvPr id="12" name="Textplatzhalter 11">
            <a:extLst>
              <a:ext uri="{FF2B5EF4-FFF2-40B4-BE49-F238E27FC236}">
                <a16:creationId xmlns:a16="http://schemas.microsoft.com/office/drawing/2014/main" id="{6D706370-B939-44CD-A1F0-7798E738BE34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36537" y="1571624"/>
            <a:ext cx="4306887" cy="669925"/>
          </a:xfrm>
          <a:prstGeom prst="rect">
            <a:avLst/>
          </a:prstGeom>
        </p:spPr>
        <p:txBody>
          <a:bodyPr/>
          <a:lstStyle>
            <a:lvl1pPr>
              <a:defRPr lang="de-DE" sz="3400" b="1" kern="1200" dirty="0" smtClean="0">
                <a:solidFill>
                  <a:schemeClr val="tx1"/>
                </a:solidFill>
                <a:latin typeface="Neurial Grotesk" panose="00000500000000000000" pitchFamily="50" charset="0"/>
                <a:ea typeface="+mj-ea"/>
                <a:cs typeface="+mj-cs"/>
              </a:defRPr>
            </a:lvl1pPr>
          </a:lstStyle>
          <a:p>
            <a:pPr lvl="0"/>
            <a:r>
              <a:rPr lang="de-DE" dirty="0"/>
              <a:t>Überschrift</a:t>
            </a:r>
          </a:p>
        </p:txBody>
      </p:sp>
      <p:sp>
        <p:nvSpPr>
          <p:cNvPr id="15" name="Textplatzhalter 14">
            <a:extLst>
              <a:ext uri="{FF2B5EF4-FFF2-40B4-BE49-F238E27FC236}">
                <a16:creationId xmlns:a16="http://schemas.microsoft.com/office/drawing/2014/main" id="{4E5DB2D7-FD73-49C6-9CF8-7D96B5BD34BD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236537" y="2241550"/>
            <a:ext cx="5032376" cy="2001838"/>
          </a:xfrm>
          <a:prstGeom prst="rect">
            <a:avLst/>
          </a:prstGeom>
        </p:spPr>
        <p:txBody>
          <a:bodyPr/>
          <a:lstStyle>
            <a:lvl1pPr marL="0" marR="0" indent="0" algn="l" defTabSz="685800" rtl="0" eaLnBrk="1" fontAlgn="auto" latinLnBrk="0" hangingPunct="1">
              <a:lnSpc>
                <a:spcPts val="235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700">
                <a:latin typeface="Neurial Grotesk" panose="00000500000000000000" pitchFamily="50" charset="0"/>
              </a:defRPr>
            </a:lvl1pPr>
          </a:lstStyle>
          <a:p>
            <a:pPr lvl="0"/>
            <a:r>
              <a:rPr lang="de-DE" dirty="0"/>
              <a:t>Normaler Text für die Folien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16EC76C6-8C71-4EC4-ACF5-AF3B6E42D292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56258" y="186736"/>
            <a:ext cx="3660092" cy="218410"/>
          </a:xfrm>
          <a:prstGeom prst="rect">
            <a:avLst/>
          </a:prstGeom>
        </p:spPr>
        <p:txBody>
          <a:bodyPr/>
          <a:lstStyle>
            <a:lvl1pPr algn="l">
              <a:defRPr sz="1100" b="1">
                <a:latin typeface="Neurial Grotesk" panose="00000500000000000000" pitchFamily="50" charset="0"/>
              </a:defRPr>
            </a:lvl1pPr>
          </a:lstStyle>
          <a:p>
            <a:pPr lvl="0"/>
            <a:r>
              <a:rPr lang="de-DE" dirty="0"/>
              <a:t>Thema des Abschnitts</a:t>
            </a:r>
          </a:p>
        </p:txBody>
      </p:sp>
      <p:sp>
        <p:nvSpPr>
          <p:cNvPr id="13" name="Textplatzhalter 12">
            <a:extLst>
              <a:ext uri="{FF2B5EF4-FFF2-40B4-BE49-F238E27FC236}">
                <a16:creationId xmlns:a16="http://schemas.microsoft.com/office/drawing/2014/main" id="{76C21172-7096-4E7C-BAA6-C6E00F0D4EF2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56258" y="392660"/>
            <a:ext cx="3660092" cy="229952"/>
          </a:xfrm>
          <a:prstGeom prst="rect">
            <a:avLst/>
          </a:prstGeom>
        </p:spPr>
        <p:txBody>
          <a:bodyPr/>
          <a:lstStyle>
            <a:lvl1pPr>
              <a:defRPr sz="1100">
                <a:latin typeface="Neurial Grotesk" panose="00000500000000000000" pitchFamily="50" charset="0"/>
              </a:defRPr>
            </a:lvl1pPr>
          </a:lstStyle>
          <a:p>
            <a:pPr lvl="0"/>
            <a:r>
              <a:rPr lang="de-DE" dirty="0"/>
              <a:t>Titel der Folie</a:t>
            </a:r>
          </a:p>
        </p:txBody>
      </p:sp>
    </p:spTree>
    <p:extLst>
      <p:ext uri="{BB962C8B-B14F-4D97-AF65-F5344CB8AC3E}">
        <p14:creationId xmlns:p14="http://schemas.microsoft.com/office/powerpoint/2010/main" val="84981103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ancy 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hteck 1">
            <a:extLst>
              <a:ext uri="{FF2B5EF4-FFF2-40B4-BE49-F238E27FC236}">
                <a16:creationId xmlns:a16="http://schemas.microsoft.com/office/drawing/2014/main" id="{3D3AD054-C11E-4917-AC15-410847ACEC3A}"/>
              </a:ext>
            </a:extLst>
          </p:cNvPr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2E4D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D1AD7764-3B25-4362-9DEB-BF11AE6EB934}"/>
              </a:ext>
            </a:extLst>
          </p:cNvPr>
          <p:cNvSpPr txBox="1"/>
          <p:nvPr userDrawn="1"/>
        </p:nvSpPr>
        <p:spPr>
          <a:xfrm>
            <a:off x="156257" y="4758519"/>
            <a:ext cx="3555395" cy="319063"/>
          </a:xfrm>
          <a:prstGeom prst="rect">
            <a:avLst/>
          </a:prstGeom>
        </p:spPr>
        <p:txBody>
          <a:bodyPr vert="horz" wrap="square" lIns="91440" tIns="45720" rIns="91440" bIns="45720" rtlCol="0" anchor="t">
            <a:noAutofit/>
          </a:bodyPr>
          <a:lstStyle/>
          <a:p>
            <a:pPr marL="0" marR="0" lvl="0" indent="0" algn="l" defTabSz="457200" rtl="0" eaLnBrk="1" fontAlgn="auto" latinLnBrk="0" hangingPunct="1">
              <a:lnSpc>
                <a:spcPts val="235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900" b="0" i="0" u="none" strike="noStrike" kern="1200" cap="none" spc="0" normalizeH="0" baseline="3000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### </a:t>
            </a:r>
            <a:r>
              <a:rPr kumimoji="0" lang="de-DE" sz="900" b="0" i="0" u="none" strike="noStrike" kern="1200" cap="none" spc="0" normalizeH="0" baseline="30000" noProof="0" dirty="0" err="1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Rhizomatic</a:t>
            </a:r>
            <a:r>
              <a:rPr kumimoji="0" lang="de-DE" sz="900" b="0" i="0" u="none" strike="noStrike" kern="1200" cap="none" spc="0" normalizeH="0" baseline="3000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Machines --&gt; </a:t>
            </a:r>
            <a:r>
              <a:rPr kumimoji="0" lang="de-DE" sz="900" b="0" i="0" u="none" strike="noStrike" kern="1200" cap="none" spc="0" normalizeH="0" baseline="30000" noProof="0" dirty="0" err="1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Rhizm</a:t>
            </a:r>
            <a:r>
              <a:rPr kumimoji="0" lang="de-DE" sz="900" b="0" i="0" u="none" strike="noStrike" kern="1200" cap="none" spc="0" normalizeH="0" baseline="3000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* HFK Bremen Master Project 2018</a:t>
            </a:r>
          </a:p>
        </p:txBody>
      </p:sp>
      <p:sp>
        <p:nvSpPr>
          <p:cNvPr id="12" name="Textplatzhalter 11">
            <a:extLst>
              <a:ext uri="{FF2B5EF4-FFF2-40B4-BE49-F238E27FC236}">
                <a16:creationId xmlns:a16="http://schemas.microsoft.com/office/drawing/2014/main" id="{6D706370-B939-44CD-A1F0-7798E738BE34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36538" y="1946972"/>
            <a:ext cx="8669337" cy="669925"/>
          </a:xfrm>
          <a:prstGeom prst="rect">
            <a:avLst/>
          </a:prstGeom>
        </p:spPr>
        <p:txBody>
          <a:bodyPr/>
          <a:lstStyle>
            <a:lvl1pPr algn="ctr">
              <a:defRPr lang="de-DE" sz="3400" b="1" kern="1200" dirty="0" smtClean="0">
                <a:solidFill>
                  <a:schemeClr val="bg2"/>
                </a:solidFill>
                <a:latin typeface="Neurial Grotesk" panose="00000500000000000000" pitchFamily="50" charset="0"/>
                <a:ea typeface="+mj-ea"/>
                <a:cs typeface="+mj-cs"/>
              </a:defRPr>
            </a:lvl1pPr>
          </a:lstStyle>
          <a:p>
            <a:pPr lvl="0"/>
            <a:r>
              <a:rPr lang="de-DE" dirty="0"/>
              <a:t>Überschrift</a:t>
            </a:r>
          </a:p>
        </p:txBody>
      </p:sp>
    </p:spTree>
    <p:extLst>
      <p:ext uri="{BB962C8B-B14F-4D97-AF65-F5344CB8AC3E}">
        <p14:creationId xmlns:p14="http://schemas.microsoft.com/office/powerpoint/2010/main" val="5114244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Fancy 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hteck 1">
            <a:extLst>
              <a:ext uri="{FF2B5EF4-FFF2-40B4-BE49-F238E27FC236}">
                <a16:creationId xmlns:a16="http://schemas.microsoft.com/office/drawing/2014/main" id="{3D3AD054-C11E-4917-AC15-410847ACEC3A}"/>
              </a:ext>
            </a:extLst>
          </p:cNvPr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2E4D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D1AD7764-3B25-4362-9DEB-BF11AE6EB934}"/>
              </a:ext>
            </a:extLst>
          </p:cNvPr>
          <p:cNvSpPr txBox="1"/>
          <p:nvPr userDrawn="1"/>
        </p:nvSpPr>
        <p:spPr>
          <a:xfrm>
            <a:off x="156257" y="4758519"/>
            <a:ext cx="3555395" cy="319063"/>
          </a:xfrm>
          <a:prstGeom prst="rect">
            <a:avLst/>
          </a:prstGeom>
        </p:spPr>
        <p:txBody>
          <a:bodyPr vert="horz" wrap="square" lIns="91440" tIns="45720" rIns="91440" bIns="45720" rtlCol="0" anchor="t">
            <a:noAutofit/>
          </a:bodyPr>
          <a:lstStyle/>
          <a:p>
            <a:pPr marL="0" marR="0" lvl="0" indent="0" algn="l" defTabSz="457200" rtl="0" eaLnBrk="1" fontAlgn="auto" latinLnBrk="0" hangingPunct="1">
              <a:lnSpc>
                <a:spcPts val="235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900" b="0" i="0" u="none" strike="noStrike" kern="1200" cap="none" spc="0" normalizeH="0" baseline="3000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### </a:t>
            </a:r>
            <a:r>
              <a:rPr kumimoji="0" lang="de-DE" sz="900" b="0" i="0" u="none" strike="noStrike" kern="1200" cap="none" spc="0" normalizeH="0" baseline="30000" noProof="0" dirty="0" err="1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Rhizomatic</a:t>
            </a:r>
            <a:r>
              <a:rPr kumimoji="0" lang="de-DE" sz="900" b="0" i="0" u="none" strike="noStrike" kern="1200" cap="none" spc="0" normalizeH="0" baseline="3000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Machines --&gt; </a:t>
            </a:r>
            <a:r>
              <a:rPr kumimoji="0" lang="de-DE" sz="900" b="0" i="0" u="none" strike="noStrike" kern="1200" cap="none" spc="0" normalizeH="0" baseline="30000" noProof="0" dirty="0" err="1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Rhizm</a:t>
            </a:r>
            <a:r>
              <a:rPr kumimoji="0" lang="de-DE" sz="900" b="0" i="0" u="none" strike="noStrike" kern="1200" cap="none" spc="0" normalizeH="0" baseline="3000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* HFK Bremen Master Project 2018</a:t>
            </a:r>
          </a:p>
        </p:txBody>
      </p:sp>
      <p:sp>
        <p:nvSpPr>
          <p:cNvPr id="12" name="Textplatzhalter 11">
            <a:extLst>
              <a:ext uri="{FF2B5EF4-FFF2-40B4-BE49-F238E27FC236}">
                <a16:creationId xmlns:a16="http://schemas.microsoft.com/office/drawing/2014/main" id="{6D706370-B939-44CD-A1F0-7798E738BE34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36538" y="1946972"/>
            <a:ext cx="8669337" cy="669925"/>
          </a:xfrm>
          <a:prstGeom prst="rect">
            <a:avLst/>
          </a:prstGeom>
        </p:spPr>
        <p:txBody>
          <a:bodyPr/>
          <a:lstStyle>
            <a:lvl1pPr algn="ctr">
              <a:defRPr lang="de-DE" sz="3400" b="1" kern="1200" dirty="0" smtClean="0">
                <a:solidFill>
                  <a:schemeClr val="bg2"/>
                </a:solidFill>
                <a:latin typeface="Neurial Grotesk" panose="00000500000000000000" pitchFamily="50" charset="0"/>
                <a:ea typeface="+mj-ea"/>
                <a:cs typeface="+mj-cs"/>
              </a:defRPr>
            </a:lvl1pPr>
          </a:lstStyle>
          <a:p>
            <a:pPr lvl="0"/>
            <a:r>
              <a:rPr lang="de-DE" dirty="0"/>
              <a:t>Überschrift</a:t>
            </a:r>
          </a:p>
        </p:txBody>
      </p:sp>
    </p:spTree>
    <p:extLst>
      <p:ext uri="{BB962C8B-B14F-4D97-AF65-F5344CB8AC3E}">
        <p14:creationId xmlns:p14="http://schemas.microsoft.com/office/powerpoint/2010/main" val="18342818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Fancy 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hteck 1">
            <a:extLst>
              <a:ext uri="{FF2B5EF4-FFF2-40B4-BE49-F238E27FC236}">
                <a16:creationId xmlns:a16="http://schemas.microsoft.com/office/drawing/2014/main" id="{3D3AD054-C11E-4917-AC15-410847ACEC3A}"/>
              </a:ext>
            </a:extLst>
          </p:cNvPr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D1AD7764-3B25-4362-9DEB-BF11AE6EB934}"/>
              </a:ext>
            </a:extLst>
          </p:cNvPr>
          <p:cNvSpPr txBox="1"/>
          <p:nvPr userDrawn="1"/>
        </p:nvSpPr>
        <p:spPr>
          <a:xfrm>
            <a:off x="156257" y="4758519"/>
            <a:ext cx="3555395" cy="319063"/>
          </a:xfrm>
          <a:prstGeom prst="rect">
            <a:avLst/>
          </a:prstGeom>
        </p:spPr>
        <p:txBody>
          <a:bodyPr vert="horz" wrap="square" lIns="91440" tIns="45720" rIns="91440" bIns="45720" rtlCol="0" anchor="t">
            <a:noAutofit/>
          </a:bodyPr>
          <a:lstStyle/>
          <a:p>
            <a:pPr marL="0" marR="0" lvl="0" indent="0" algn="l" defTabSz="457200" rtl="0" eaLnBrk="1" fontAlgn="auto" latinLnBrk="0" hangingPunct="1">
              <a:lnSpc>
                <a:spcPts val="235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900" b="0" i="0" u="none" strike="noStrike" kern="1200" cap="none" spc="0" normalizeH="0" baseline="3000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### </a:t>
            </a:r>
            <a:r>
              <a:rPr kumimoji="0" lang="de-DE" sz="900" b="0" i="0" u="none" strike="noStrike" kern="1200" cap="none" spc="0" normalizeH="0" baseline="30000" noProof="0" dirty="0" err="1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Rhizomatic</a:t>
            </a:r>
            <a:r>
              <a:rPr kumimoji="0" lang="de-DE" sz="900" b="0" i="0" u="none" strike="noStrike" kern="1200" cap="none" spc="0" normalizeH="0" baseline="3000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Machines --&gt; </a:t>
            </a:r>
            <a:r>
              <a:rPr kumimoji="0" lang="de-DE" sz="900" b="0" i="0" u="none" strike="noStrike" kern="1200" cap="none" spc="0" normalizeH="0" baseline="30000" noProof="0" dirty="0" err="1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Rhizm</a:t>
            </a:r>
            <a:r>
              <a:rPr kumimoji="0" lang="de-DE" sz="900" b="0" i="0" u="none" strike="noStrike" kern="1200" cap="none" spc="0" normalizeH="0" baseline="3000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* HFK Bremen Master Project 2018</a:t>
            </a:r>
          </a:p>
        </p:txBody>
      </p:sp>
      <p:sp>
        <p:nvSpPr>
          <p:cNvPr id="12" name="Textplatzhalter 11">
            <a:extLst>
              <a:ext uri="{FF2B5EF4-FFF2-40B4-BE49-F238E27FC236}">
                <a16:creationId xmlns:a16="http://schemas.microsoft.com/office/drawing/2014/main" id="{6D706370-B939-44CD-A1F0-7798E738BE34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36538" y="1946972"/>
            <a:ext cx="8669337" cy="669925"/>
          </a:xfrm>
          <a:prstGeom prst="rect">
            <a:avLst/>
          </a:prstGeom>
        </p:spPr>
        <p:txBody>
          <a:bodyPr/>
          <a:lstStyle>
            <a:lvl1pPr algn="ctr">
              <a:defRPr lang="de-DE" sz="3400" b="1" kern="1200" dirty="0" smtClean="0">
                <a:solidFill>
                  <a:schemeClr val="bg2"/>
                </a:solidFill>
                <a:latin typeface="Neurial Grotesk" panose="00000500000000000000" pitchFamily="50" charset="0"/>
                <a:ea typeface="+mj-ea"/>
                <a:cs typeface="+mj-cs"/>
              </a:defRPr>
            </a:lvl1pPr>
          </a:lstStyle>
          <a:p>
            <a:pPr lvl="0"/>
            <a:r>
              <a:rPr lang="de-DE" dirty="0"/>
              <a:t>Überschrift</a:t>
            </a:r>
          </a:p>
        </p:txBody>
      </p:sp>
    </p:spTree>
    <p:extLst>
      <p:ext uri="{BB962C8B-B14F-4D97-AF65-F5344CB8AC3E}">
        <p14:creationId xmlns:p14="http://schemas.microsoft.com/office/powerpoint/2010/main" val="2571144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ancy I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hteck 1">
            <a:extLst>
              <a:ext uri="{FF2B5EF4-FFF2-40B4-BE49-F238E27FC236}">
                <a16:creationId xmlns:a16="http://schemas.microsoft.com/office/drawing/2014/main" id="{3D3AD054-C11E-4917-AC15-410847ACEC3A}"/>
              </a:ext>
            </a:extLst>
          </p:cNvPr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2E4D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2" name="Textplatzhalter 11">
            <a:extLst>
              <a:ext uri="{FF2B5EF4-FFF2-40B4-BE49-F238E27FC236}">
                <a16:creationId xmlns:a16="http://schemas.microsoft.com/office/drawing/2014/main" id="{6D706370-B939-44CD-A1F0-7798E738BE34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36538" y="4570412"/>
            <a:ext cx="8669337" cy="669925"/>
          </a:xfrm>
          <a:prstGeom prst="rect">
            <a:avLst/>
          </a:prstGeom>
        </p:spPr>
        <p:txBody>
          <a:bodyPr/>
          <a:lstStyle>
            <a:lvl1pPr algn="ctr">
              <a:defRPr lang="de-DE" sz="3400" b="1" kern="1200" dirty="0" smtClean="0">
                <a:solidFill>
                  <a:schemeClr val="bg2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de-DE" dirty="0"/>
              <a:t>Überschrift</a:t>
            </a:r>
          </a:p>
        </p:txBody>
      </p:sp>
    </p:spTree>
    <p:extLst>
      <p:ext uri="{BB962C8B-B14F-4D97-AF65-F5344CB8AC3E}">
        <p14:creationId xmlns:p14="http://schemas.microsoft.com/office/powerpoint/2010/main" val="118918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Fancy 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hteck 1">
            <a:extLst>
              <a:ext uri="{FF2B5EF4-FFF2-40B4-BE49-F238E27FC236}">
                <a16:creationId xmlns:a16="http://schemas.microsoft.com/office/drawing/2014/main" id="{3D3AD054-C11E-4917-AC15-410847ACEC3A}"/>
              </a:ext>
            </a:extLst>
          </p:cNvPr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D1AD7764-3B25-4362-9DEB-BF11AE6EB934}"/>
              </a:ext>
            </a:extLst>
          </p:cNvPr>
          <p:cNvSpPr txBox="1"/>
          <p:nvPr userDrawn="1"/>
        </p:nvSpPr>
        <p:spPr>
          <a:xfrm>
            <a:off x="156257" y="4758519"/>
            <a:ext cx="3154501" cy="319063"/>
          </a:xfrm>
          <a:prstGeom prst="rect">
            <a:avLst/>
          </a:prstGeom>
        </p:spPr>
        <p:txBody>
          <a:bodyPr vert="horz" wrap="square" lIns="91440" tIns="45720" rIns="91440" bIns="45720" rtlCol="0" anchor="t">
            <a:noAutofit/>
          </a:bodyPr>
          <a:lstStyle/>
          <a:p>
            <a:pPr marL="0" marR="0" lvl="0" indent="0" algn="l" defTabSz="457200" rtl="0" eaLnBrk="1" fontAlgn="auto" latinLnBrk="0" hangingPunct="1">
              <a:lnSpc>
                <a:spcPts val="235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900" b="0" i="0" u="none" strike="noStrike" kern="1200" cap="none" spc="0" normalizeH="0" baseline="30000" noProof="0" dirty="0">
                <a:ln>
                  <a:noFill/>
                </a:ln>
                <a:solidFill>
                  <a:srgbClr val="222326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### </a:t>
            </a:r>
            <a:r>
              <a:rPr kumimoji="0" lang="de-DE" sz="900" b="0" i="0" u="none" strike="noStrike" kern="1200" cap="none" spc="0" normalizeH="0" baseline="30000" noProof="0" dirty="0" err="1">
                <a:ln>
                  <a:noFill/>
                </a:ln>
                <a:solidFill>
                  <a:srgbClr val="222326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Rhizomatic</a:t>
            </a:r>
            <a:r>
              <a:rPr kumimoji="0" lang="de-DE" sz="900" b="0" i="0" u="none" strike="noStrike" kern="1200" cap="none" spc="0" normalizeH="0" baseline="30000" noProof="0" dirty="0">
                <a:ln>
                  <a:noFill/>
                </a:ln>
                <a:solidFill>
                  <a:srgbClr val="222326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Machines --&gt; </a:t>
            </a:r>
            <a:r>
              <a:rPr kumimoji="0" lang="de-DE" sz="900" b="0" i="0" u="none" strike="noStrike" kern="1200" cap="none" spc="0" normalizeH="0" baseline="30000" noProof="0" dirty="0" err="1">
                <a:ln>
                  <a:noFill/>
                </a:ln>
                <a:solidFill>
                  <a:srgbClr val="222326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Rhizm</a:t>
            </a:r>
            <a:r>
              <a:rPr kumimoji="0" lang="de-DE" sz="900" b="0" i="0" u="none" strike="noStrike" kern="1200" cap="none" spc="0" normalizeH="0" baseline="30000" noProof="0" dirty="0">
                <a:ln>
                  <a:noFill/>
                </a:ln>
                <a:solidFill>
                  <a:srgbClr val="222326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* HFK Bremen Master Project 2018</a:t>
            </a:r>
          </a:p>
        </p:txBody>
      </p:sp>
      <p:sp>
        <p:nvSpPr>
          <p:cNvPr id="12" name="Textplatzhalter 11">
            <a:extLst>
              <a:ext uri="{FF2B5EF4-FFF2-40B4-BE49-F238E27FC236}">
                <a16:creationId xmlns:a16="http://schemas.microsoft.com/office/drawing/2014/main" id="{6D706370-B939-44CD-A1F0-7798E738BE34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36538" y="1946972"/>
            <a:ext cx="8669337" cy="669925"/>
          </a:xfrm>
          <a:prstGeom prst="rect">
            <a:avLst/>
          </a:prstGeom>
        </p:spPr>
        <p:txBody>
          <a:bodyPr/>
          <a:lstStyle>
            <a:lvl1pPr algn="ctr">
              <a:defRPr lang="de-DE" sz="3200" b="1" kern="1200" dirty="0" smtClean="0">
                <a:solidFill>
                  <a:schemeClr val="tx2"/>
                </a:solidFill>
                <a:latin typeface="Neurial Grotesk" panose="00000500000000000000" pitchFamily="50" charset="0"/>
                <a:ea typeface="+mj-ea"/>
                <a:cs typeface="+mj-cs"/>
              </a:defRPr>
            </a:lvl1pPr>
          </a:lstStyle>
          <a:p>
            <a:pPr lvl="0"/>
            <a:r>
              <a:rPr lang="de-DE" dirty="0"/>
              <a:t>Überschrift</a:t>
            </a:r>
          </a:p>
        </p:txBody>
      </p:sp>
    </p:spTree>
    <p:extLst>
      <p:ext uri="{BB962C8B-B14F-4D97-AF65-F5344CB8AC3E}">
        <p14:creationId xmlns:p14="http://schemas.microsoft.com/office/powerpoint/2010/main" val="8481087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955315" y="2126634"/>
            <a:ext cx="1290519" cy="66992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de-DE" dirty="0"/>
              <a:t># GG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040660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1" r:id="rId1"/>
    <p:sldLayoutId id="2147483652" r:id="rId2"/>
    <p:sldLayoutId id="2147483655" r:id="rId3"/>
    <p:sldLayoutId id="2147483658" r:id="rId4"/>
    <p:sldLayoutId id="2147483659" r:id="rId5"/>
    <p:sldLayoutId id="2147483656" r:id="rId6"/>
    <p:sldLayoutId id="2147483657" r:id="rId7"/>
  </p:sldLayoutIdLst>
  <mc:AlternateContent xmlns:mc="http://schemas.openxmlformats.org/markup-compatibility/2006" xmlns:p14="http://schemas.microsoft.com/office/powerpoint/2010/main">
    <mc:Choice Requires="p14">
      <p:transition>
        <p14:pan dir="u"/>
      </p:transition>
    </mc:Choice>
    <mc:Fallback xmlns="">
      <p:transition>
        <p:fade/>
      </p:transition>
    </mc:Fallback>
  </mc:AlternateContent>
  <p:txStyles>
    <p:titleStyle>
      <a:lvl1pPr algn="l" defTabSz="685800" rtl="0" eaLnBrk="1" latinLnBrk="0" hangingPunct="1">
        <a:lnSpc>
          <a:spcPts val="4800"/>
        </a:lnSpc>
        <a:spcBef>
          <a:spcPct val="0"/>
        </a:spcBef>
        <a:buNone/>
        <a:defRPr lang="de-DE" sz="3400" b="1" kern="1200" dirty="0" smtClean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None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568" userDrawn="1">
          <p15:clr>
            <a:srgbClr val="F26B43"/>
          </p15:clr>
        </p15:guide>
        <p15:guide id="2" pos="149" userDrawn="1">
          <p15:clr>
            <a:srgbClr val="F26B43"/>
          </p15:clr>
        </p15:guide>
        <p15:guide id="3" orient="horz" pos="990" userDrawn="1">
          <p15:clr>
            <a:srgbClr val="F26B43"/>
          </p15:clr>
        </p15:guide>
        <p15:guide id="4" orient="horz" pos="1412" userDrawn="1">
          <p15:clr>
            <a:srgbClr val="F26B43"/>
          </p15:clr>
        </p15:guide>
        <p15:guide id="5" orient="horz" pos="1832" userDrawn="1">
          <p15:clr>
            <a:srgbClr val="F26B43"/>
          </p15:clr>
        </p15:guide>
        <p15:guide id="6" orient="horz" pos="2254" userDrawn="1">
          <p15:clr>
            <a:srgbClr val="F26B43"/>
          </p15:clr>
        </p15:guide>
        <p15:guide id="7" orient="horz" pos="2673" userDrawn="1">
          <p15:clr>
            <a:srgbClr val="F26B43"/>
          </p15:clr>
        </p15:guide>
        <p15:guide id="8" orient="horz" pos="3090" userDrawn="1">
          <p15:clr>
            <a:srgbClr val="F26B43"/>
          </p15:clr>
        </p15:guide>
        <p15:guide id="9" orient="horz" pos="149" userDrawn="1">
          <p15:clr>
            <a:srgbClr val="F26B43"/>
          </p15:clr>
        </p15:guide>
        <p15:guide id="10" pos="579" userDrawn="1">
          <p15:clr>
            <a:srgbClr val="F26B43"/>
          </p15:clr>
        </p15:guide>
        <p15:guide id="11" pos="609" userDrawn="1">
          <p15:clr>
            <a:srgbClr val="F26B43"/>
          </p15:clr>
        </p15:guide>
        <p15:guide id="12" pos="1030" userDrawn="1">
          <p15:clr>
            <a:srgbClr val="F26B43"/>
          </p15:clr>
        </p15:guide>
        <p15:guide id="13" pos="1065" userDrawn="1">
          <p15:clr>
            <a:srgbClr val="F26B43"/>
          </p15:clr>
        </p15:guide>
        <p15:guide id="14" pos="1488" userDrawn="1">
          <p15:clr>
            <a:srgbClr val="F26B43"/>
          </p15:clr>
        </p15:guide>
        <p15:guide id="15" pos="1524" userDrawn="1">
          <p15:clr>
            <a:srgbClr val="F26B43"/>
          </p15:clr>
        </p15:guide>
        <p15:guide id="16" pos="1945" userDrawn="1">
          <p15:clr>
            <a:srgbClr val="F26B43"/>
          </p15:clr>
        </p15:guide>
        <p15:guide id="17" pos="1980" userDrawn="1">
          <p15:clr>
            <a:srgbClr val="F26B43"/>
          </p15:clr>
        </p15:guide>
        <p15:guide id="18" pos="2404" userDrawn="1">
          <p15:clr>
            <a:srgbClr val="F26B43"/>
          </p15:clr>
        </p15:guide>
        <p15:guide id="19" pos="2441" userDrawn="1">
          <p15:clr>
            <a:srgbClr val="F26B43"/>
          </p15:clr>
        </p15:guide>
        <p15:guide id="20" pos="2862" userDrawn="1">
          <p15:clr>
            <a:srgbClr val="F26B43"/>
          </p15:clr>
        </p15:guide>
        <p15:guide id="21" pos="2898" userDrawn="1">
          <p15:clr>
            <a:srgbClr val="F26B43"/>
          </p15:clr>
        </p15:guide>
        <p15:guide id="22" pos="3319" userDrawn="1">
          <p15:clr>
            <a:srgbClr val="F26B43"/>
          </p15:clr>
        </p15:guide>
        <p15:guide id="23" pos="3354" userDrawn="1">
          <p15:clr>
            <a:srgbClr val="F26B43"/>
          </p15:clr>
        </p15:guide>
        <p15:guide id="24" pos="3775" userDrawn="1">
          <p15:clr>
            <a:srgbClr val="F26B43"/>
          </p15:clr>
        </p15:guide>
        <p15:guide id="25" pos="3813" userDrawn="1">
          <p15:clr>
            <a:srgbClr val="F26B43"/>
          </p15:clr>
        </p15:guide>
        <p15:guide id="26" pos="4234" userDrawn="1">
          <p15:clr>
            <a:srgbClr val="F26B43"/>
          </p15:clr>
        </p15:guide>
        <p15:guide id="27" pos="4271" userDrawn="1">
          <p15:clr>
            <a:srgbClr val="F26B43"/>
          </p15:clr>
        </p15:guide>
        <p15:guide id="28" pos="4693" userDrawn="1">
          <p15:clr>
            <a:srgbClr val="F26B43"/>
          </p15:clr>
        </p15:guide>
        <p15:guide id="29" pos="4728" userDrawn="1">
          <p15:clr>
            <a:srgbClr val="F26B43"/>
          </p15:clr>
        </p15:guide>
        <p15:guide id="30" pos="5151" userDrawn="1">
          <p15:clr>
            <a:srgbClr val="F26B43"/>
          </p15:clr>
        </p15:guide>
        <p15:guide id="31" pos="5189" userDrawn="1">
          <p15:clr>
            <a:srgbClr val="F26B43"/>
          </p15:clr>
        </p15:guide>
        <p15:guide id="32" pos="561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Grafik 10">
            <a:extLst>
              <a:ext uri="{FF2B5EF4-FFF2-40B4-BE49-F238E27FC236}">
                <a16:creationId xmlns:a16="http://schemas.microsoft.com/office/drawing/2014/main" id="{C24D24EA-538A-4F00-A82B-CDB8D84DE19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35125" y="605350"/>
            <a:ext cx="5904933" cy="3752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85504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5000">
        <p:fade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fik 5">
            <a:extLst>
              <a:ext uri="{FF2B5EF4-FFF2-40B4-BE49-F238E27FC236}">
                <a16:creationId xmlns:a16="http://schemas.microsoft.com/office/drawing/2014/main" id="{47FB9552-00CC-4504-AB78-2E240904879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050681"/>
            <a:ext cx="9144000" cy="6858000"/>
          </a:xfrm>
          <a:prstGeom prst="rect">
            <a:avLst/>
          </a:prstGeom>
        </p:spPr>
      </p:pic>
      <p:sp>
        <p:nvSpPr>
          <p:cNvPr id="7" name="Textplatzhalter 1">
            <a:extLst>
              <a:ext uri="{FF2B5EF4-FFF2-40B4-BE49-F238E27FC236}">
                <a16:creationId xmlns:a16="http://schemas.microsoft.com/office/drawing/2014/main" id="{3125081F-98F5-4720-BF5C-BE4CE0D8168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65906" y="3849810"/>
            <a:ext cx="8669337" cy="669925"/>
          </a:xfrm>
        </p:spPr>
        <p:txBody>
          <a:bodyPr/>
          <a:lstStyle/>
          <a:p>
            <a:pPr algn="l"/>
            <a:r>
              <a:rPr lang="de-DE" dirty="0" err="1">
                <a:solidFill>
                  <a:schemeClr val="bg1"/>
                </a:solidFill>
              </a:rPr>
              <a:t>Sleeve</a:t>
            </a:r>
            <a:r>
              <a:rPr lang="de-DE" dirty="0">
                <a:solidFill>
                  <a:schemeClr val="bg1"/>
                </a:solidFill>
              </a:rPr>
              <a:t> and</a:t>
            </a:r>
          </a:p>
          <a:p>
            <a:pPr algn="l"/>
            <a:r>
              <a:rPr lang="de-DE" dirty="0" err="1">
                <a:solidFill>
                  <a:schemeClr val="bg1"/>
                </a:solidFill>
              </a:rPr>
              <a:t>cable</a:t>
            </a:r>
            <a:r>
              <a:rPr lang="de-DE" dirty="0">
                <a:solidFill>
                  <a:schemeClr val="bg1"/>
                </a:solidFill>
              </a:rPr>
              <a:t> </a:t>
            </a:r>
            <a:r>
              <a:rPr lang="de-DE" dirty="0" err="1">
                <a:solidFill>
                  <a:schemeClr val="bg1"/>
                </a:solidFill>
              </a:rPr>
              <a:t>included</a:t>
            </a:r>
            <a:r>
              <a:rPr lang="de-DE" dirty="0">
                <a:solidFill>
                  <a:schemeClr val="bg1"/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41531482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Grafik 10">
            <a:extLst>
              <a:ext uri="{FF2B5EF4-FFF2-40B4-BE49-F238E27FC236}">
                <a16:creationId xmlns:a16="http://schemas.microsoft.com/office/drawing/2014/main" id="{6BC2576D-A4FC-4C2C-9995-D69F4262E2A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6788" y="709418"/>
            <a:ext cx="6743706" cy="38675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12167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platzhalter 2">
            <a:extLst>
              <a:ext uri="{FF2B5EF4-FFF2-40B4-BE49-F238E27FC236}">
                <a16:creationId xmlns:a16="http://schemas.microsoft.com/office/drawing/2014/main" id="{50DD7D75-51E1-4526-8DD4-488AD3C18715}"/>
              </a:ext>
            </a:extLst>
          </p:cNvPr>
          <p:cNvSpPr txBox="1">
            <a:spLocks/>
          </p:cNvSpPr>
          <p:nvPr/>
        </p:nvSpPr>
        <p:spPr>
          <a:xfrm>
            <a:off x="236538" y="2400909"/>
            <a:ext cx="8669337" cy="669925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de-DE" sz="3400" b="1" kern="1200" dirty="0" smtClean="0">
                <a:solidFill>
                  <a:schemeClr val="bg2"/>
                </a:solidFill>
                <a:latin typeface="Neurial Grotesk" panose="00000500000000000000" pitchFamily="50" charset="0"/>
                <a:ea typeface="+mj-ea"/>
                <a:cs typeface="+mj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500" dirty="0"/>
              <a:t>W   E                                                                                                                                                           F   U   T   U   R   E</a:t>
            </a:r>
          </a:p>
        </p:txBody>
      </p:sp>
      <p:cxnSp>
        <p:nvCxnSpPr>
          <p:cNvPr id="15" name="Gerade Verbindung mit Pfeil 14">
            <a:extLst>
              <a:ext uri="{FF2B5EF4-FFF2-40B4-BE49-F238E27FC236}">
                <a16:creationId xmlns:a16="http://schemas.microsoft.com/office/drawing/2014/main" id="{D5F675F9-A61C-4BA2-9B2F-91FEBE58B48E}"/>
              </a:ext>
            </a:extLst>
          </p:cNvPr>
          <p:cNvCxnSpPr/>
          <p:nvPr/>
        </p:nvCxnSpPr>
        <p:spPr>
          <a:xfrm>
            <a:off x="966788" y="2538046"/>
            <a:ext cx="6231181" cy="0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685288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platzhalter 1">
            <a:extLst>
              <a:ext uri="{FF2B5EF4-FFF2-40B4-BE49-F238E27FC236}">
                <a16:creationId xmlns:a16="http://schemas.microsoft.com/office/drawing/2014/main" id="{50B2B420-0B9A-47DA-8BA4-24F62A74567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de-DE" dirty="0" err="1"/>
              <a:t>Visit</a:t>
            </a:r>
            <a:r>
              <a:rPr lang="de-DE" dirty="0"/>
              <a:t> </a:t>
            </a:r>
            <a:r>
              <a:rPr lang="de-DE" dirty="0" err="1"/>
              <a:t>our</a:t>
            </a:r>
            <a:r>
              <a:rPr lang="de-DE" dirty="0"/>
              <a:t> </a:t>
            </a:r>
            <a:r>
              <a:rPr lang="de-DE" dirty="0" err="1"/>
              <a:t>booth</a:t>
            </a:r>
            <a:r>
              <a:rPr lang="de-DE" dirty="0"/>
              <a:t> in </a:t>
            </a:r>
            <a:r>
              <a:rPr lang="de-DE" dirty="0">
                <a:solidFill>
                  <a:srgbClr val="E55050"/>
                </a:solidFill>
              </a:rPr>
              <a:t>Segment 7</a:t>
            </a:r>
            <a:r>
              <a:rPr lang="de-DE" dirty="0"/>
              <a:t>.</a:t>
            </a:r>
          </a:p>
          <a:p>
            <a:r>
              <a:rPr lang="en-US" dirty="0"/>
              <a:t>T</a:t>
            </a:r>
            <a:r>
              <a:rPr lang="de-DE" dirty="0" err="1"/>
              <a:t>hank</a:t>
            </a:r>
            <a:r>
              <a:rPr lang="de-DE" dirty="0"/>
              <a:t> </a:t>
            </a:r>
            <a:r>
              <a:rPr lang="de-DE" dirty="0" err="1"/>
              <a:t>you</a:t>
            </a:r>
            <a:r>
              <a:rPr lang="de-DE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664028129"/>
      </p:ext>
    </p:extLst>
  </p:cSld>
  <p:clrMapOvr>
    <a:masterClrMapping/>
  </p:clrMapOvr>
  <p:transition spd="slow">
    <p:push dir="u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platzhalter 1">
            <a:extLst>
              <a:ext uri="{FF2B5EF4-FFF2-40B4-BE49-F238E27FC236}">
                <a16:creationId xmlns:a16="http://schemas.microsoft.com/office/drawing/2014/main" id="{50B2B420-0B9A-47DA-8BA4-24F62A74567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de-DE" dirty="0" err="1"/>
              <a:t>We</a:t>
            </a:r>
            <a:r>
              <a:rPr lang="de-DE" dirty="0"/>
              <a:t> </a:t>
            </a:r>
            <a:r>
              <a:rPr lang="de-DE" dirty="0" err="1"/>
              <a:t>have</a:t>
            </a:r>
            <a:r>
              <a:rPr lang="de-DE" dirty="0"/>
              <a:t> </a:t>
            </a:r>
            <a:r>
              <a:rPr lang="de-DE" dirty="0" err="1"/>
              <a:t>invented</a:t>
            </a:r>
            <a:r>
              <a:rPr lang="de-DE" dirty="0"/>
              <a:t> an </a:t>
            </a:r>
            <a:r>
              <a:rPr lang="de-DE" dirty="0" err="1"/>
              <a:t>interaction</a:t>
            </a:r>
            <a:r>
              <a:rPr lang="de-DE" dirty="0"/>
              <a:t>.</a:t>
            </a:r>
          </a:p>
        </p:txBody>
      </p:sp>
      <p:sp>
        <p:nvSpPr>
          <p:cNvPr id="3" name="Textplatzhalter 1">
            <a:extLst>
              <a:ext uri="{FF2B5EF4-FFF2-40B4-BE49-F238E27FC236}">
                <a16:creationId xmlns:a16="http://schemas.microsoft.com/office/drawing/2014/main" id="{5F3E02B7-519E-45DC-9242-5D0A06A958D2}"/>
              </a:ext>
            </a:extLst>
          </p:cNvPr>
          <p:cNvSpPr txBox="1">
            <a:spLocks/>
          </p:cNvSpPr>
          <p:nvPr/>
        </p:nvSpPr>
        <p:spPr>
          <a:xfrm>
            <a:off x="236537" y="2512786"/>
            <a:ext cx="8669337" cy="669925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de-DE" sz="3400" b="1" kern="1200" dirty="0" smtClean="0">
                <a:solidFill>
                  <a:schemeClr val="bg2"/>
                </a:solidFill>
                <a:latin typeface="Neurial Grotesk" panose="00000500000000000000" pitchFamily="50" charset="0"/>
                <a:ea typeface="+mj-ea"/>
                <a:cs typeface="+mj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It’s called intercourse.</a:t>
            </a:r>
          </a:p>
        </p:txBody>
      </p:sp>
    </p:spTree>
    <p:extLst>
      <p:ext uri="{BB962C8B-B14F-4D97-AF65-F5344CB8AC3E}">
        <p14:creationId xmlns:p14="http://schemas.microsoft.com/office/powerpoint/2010/main" val="25814013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uild="p"/>
      <p:bldP spid="3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fik 5">
            <a:extLst>
              <a:ext uri="{FF2B5EF4-FFF2-40B4-BE49-F238E27FC236}">
                <a16:creationId xmlns:a16="http://schemas.microsoft.com/office/drawing/2014/main" id="{6599BEC2-B169-40AA-8041-63696DA78BE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2226" y="-25004"/>
            <a:ext cx="9188451" cy="51685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71416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platzhalter 1">
            <a:extLst>
              <a:ext uri="{FF2B5EF4-FFF2-40B4-BE49-F238E27FC236}">
                <a16:creationId xmlns:a16="http://schemas.microsoft.com/office/drawing/2014/main" id="{50B2B420-0B9A-47DA-8BA4-24F62A74567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de-DE" dirty="0" err="1"/>
              <a:t>From</a:t>
            </a:r>
            <a:r>
              <a:rPr lang="de-DE" dirty="0"/>
              <a:t> bare </a:t>
            </a:r>
            <a:r>
              <a:rPr lang="de-DE" dirty="0" err="1"/>
              <a:t>metal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cloud</a:t>
            </a:r>
            <a:r>
              <a:rPr lang="de-DE" dirty="0"/>
              <a:t>.</a:t>
            </a:r>
          </a:p>
          <a:p>
            <a:r>
              <a:rPr lang="de-DE" dirty="0"/>
              <a:t>A </a:t>
            </a:r>
            <a:r>
              <a:rPr lang="de-DE" dirty="0" err="1"/>
              <a:t>full</a:t>
            </a:r>
            <a:r>
              <a:rPr lang="de-DE" dirty="0"/>
              <a:t> </a:t>
            </a:r>
            <a:r>
              <a:rPr lang="de-DE" dirty="0" err="1"/>
              <a:t>stack</a:t>
            </a:r>
            <a:r>
              <a:rPr lang="de-DE" dirty="0"/>
              <a:t> high end design </a:t>
            </a:r>
            <a:r>
              <a:rPr lang="de-DE" dirty="0" err="1"/>
              <a:t>solution</a:t>
            </a:r>
            <a:r>
              <a:rPr lang="de-DE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7336635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rafik 9">
            <a:extLst>
              <a:ext uri="{FF2B5EF4-FFF2-40B4-BE49-F238E27FC236}">
                <a16:creationId xmlns:a16="http://schemas.microsoft.com/office/drawing/2014/main" id="{692BB116-A538-4666-8CBD-1673177D0EA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59706" y="357188"/>
            <a:ext cx="6421437" cy="4078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40348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platzhalter 1">
            <a:extLst>
              <a:ext uri="{FF2B5EF4-FFF2-40B4-BE49-F238E27FC236}">
                <a16:creationId xmlns:a16="http://schemas.microsoft.com/office/drawing/2014/main" id="{50B2B420-0B9A-47DA-8BA4-24F62A74567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de-DE" dirty="0" err="1"/>
              <a:t>Witness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first</a:t>
            </a:r>
            <a:r>
              <a:rPr lang="de-DE" dirty="0"/>
              <a:t> </a:t>
            </a:r>
            <a:r>
              <a:rPr lang="de-DE" dirty="0" err="1"/>
              <a:t>public</a:t>
            </a:r>
            <a:r>
              <a:rPr lang="de-DE" dirty="0"/>
              <a:t> </a:t>
            </a:r>
            <a:r>
              <a:rPr lang="de-DE" dirty="0" err="1"/>
              <a:t>intercourse</a:t>
            </a:r>
            <a:r>
              <a:rPr lang="de-DE" dirty="0"/>
              <a:t>:</a:t>
            </a:r>
          </a:p>
          <a:p>
            <a:r>
              <a:rPr lang="de-DE" dirty="0">
                <a:solidFill>
                  <a:srgbClr val="E55050"/>
                </a:solidFill>
              </a:rPr>
              <a:t>www.rhizomaticmachines.com</a:t>
            </a:r>
          </a:p>
        </p:txBody>
      </p:sp>
    </p:spTree>
    <p:extLst>
      <p:ext uri="{BB962C8B-B14F-4D97-AF65-F5344CB8AC3E}">
        <p14:creationId xmlns:p14="http://schemas.microsoft.com/office/powerpoint/2010/main" val="28896804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platzhalter 2">
            <a:extLst>
              <a:ext uri="{FF2B5EF4-FFF2-40B4-BE49-F238E27FC236}">
                <a16:creationId xmlns:a16="http://schemas.microsoft.com/office/drawing/2014/main" id="{1CF67596-0D3A-4067-9017-F7E99B85198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Let’s talk business for a moment.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4859291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>
            <a:extLst>
              <a:ext uri="{FF2B5EF4-FFF2-40B4-BE49-F238E27FC236}">
                <a16:creationId xmlns:a16="http://schemas.microsoft.com/office/drawing/2014/main" id="{0EBAE8A5-2490-4591-903C-82C9D7784BD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95397" y="194051"/>
            <a:ext cx="6553206" cy="46069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1912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platzhalter 2">
            <a:extLst>
              <a:ext uri="{FF2B5EF4-FFF2-40B4-BE49-F238E27FC236}">
                <a16:creationId xmlns:a16="http://schemas.microsoft.com/office/drawing/2014/main" id="{1EEC5243-5993-4D64-8711-BF679FD824E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Social sandbox.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1173772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theme/theme1.xml><?xml version="1.0" encoding="utf-8"?>
<a:theme xmlns:a="http://schemas.openxmlformats.org/drawingml/2006/main" name="Alex 1">
  <a:themeElements>
    <a:clrScheme name="Alex 1">
      <a:dk1>
        <a:srgbClr val="222326"/>
      </a:dk1>
      <a:lt1>
        <a:srgbClr val="FAFAFA"/>
      </a:lt1>
      <a:dk2>
        <a:srgbClr val="212121"/>
      </a:dk2>
      <a:lt2>
        <a:srgbClr val="FCF9ED"/>
      </a:lt2>
      <a:accent1>
        <a:srgbClr val="8FCCBD"/>
      </a:accent1>
      <a:accent2>
        <a:srgbClr val="BEB8CC"/>
      </a:accent2>
      <a:accent3>
        <a:srgbClr val="D9BB62"/>
      </a:accent3>
      <a:accent4>
        <a:srgbClr val="DA7878"/>
      </a:accent4>
      <a:accent5>
        <a:srgbClr val="8591CC"/>
      </a:accent5>
      <a:accent6>
        <a:srgbClr val="8A8299"/>
      </a:accent6>
      <a:hlink>
        <a:srgbClr val="44546A"/>
      </a:hlink>
      <a:folHlink>
        <a:srgbClr val="44546A"/>
      </a:folHlink>
    </a:clrScheme>
    <a:fontScheme name="Alex 1">
      <a:majorFont>
        <a:latin typeface="Inconsolata"/>
        <a:ea typeface=""/>
        <a:cs typeface=""/>
      </a:majorFont>
      <a:minorFont>
        <a:latin typeface="Inconsolat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/>
      <a:bodyPr vert="horz" lIns="91440" tIns="45720" rIns="91440" bIns="45720" rtlCol="0" anchor="t">
        <a:normAutofit/>
      </a:bodyPr>
      <a:lstStyle>
        <a:defPPr algn="l">
          <a:lnSpc>
            <a:spcPts val="2350"/>
          </a:lnSpc>
          <a:defRPr sz="1800" b="0" dirty="0" err="1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230</Words>
  <Application>Microsoft Office PowerPoint</Application>
  <PresentationFormat>Bildschirmpräsentation (16:9)</PresentationFormat>
  <Paragraphs>57</Paragraphs>
  <Slides>13</Slides>
  <Notes>12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4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13</vt:i4>
      </vt:variant>
    </vt:vector>
  </HeadingPairs>
  <TitlesOfParts>
    <vt:vector size="18" baseType="lpstr">
      <vt:lpstr>Arial</vt:lpstr>
      <vt:lpstr>Calibri</vt:lpstr>
      <vt:lpstr>Inconsolata</vt:lpstr>
      <vt:lpstr>Neurial Grotesk</vt:lpstr>
      <vt:lpstr>Alex 1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Ali Baba</dc:creator>
  <cp:lastModifiedBy>Ali Baba</cp:lastModifiedBy>
  <cp:revision>614</cp:revision>
  <dcterms:created xsi:type="dcterms:W3CDTF">2017-09-29T06:22:13Z</dcterms:created>
  <dcterms:modified xsi:type="dcterms:W3CDTF">2018-04-19T19:42:12Z</dcterms:modified>
</cp:coreProperties>
</file>

<file path=docProps/thumbnail.jpeg>
</file>